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AA2BB-D4E4-4AF0-BB88-2A9E661A516D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9755C-085F-4796-820A-675963D214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9755C-085F-4796-820A-675963D214C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E791981-0416-4F86-881D-BD00C13ACDA7}" type="datetimeFigureOut">
              <a:rPr lang="en-US" smtClean="0"/>
              <a:t>19/11/2025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D1B736E-B071-4953-BDB8-99D2E0FD1A0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Personal Brand Mastery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Your </a:t>
            </a:r>
            <a:r>
              <a:rPr lang="en-US" b="1" dirty="0">
                <a:solidFill>
                  <a:schemeClr val="tx1"/>
                </a:solidFill>
              </a:rPr>
              <a:t>most valuable asset in the modern economy is you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/>
              <a:t>www.askslides.com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Personal Brand Mastery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 smtClean="0"/>
              <a:t>Crafting Your Professional Legacy</a:t>
            </a:r>
            <a:endParaRPr lang="en-US" dirty="0"/>
          </a:p>
        </p:txBody>
      </p:sp>
      <p:pic>
        <p:nvPicPr>
          <p:cNvPr id="5" name="Picture Placeholder 4" descr="pexels-minan1398-113419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736" r="1673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solidFill>
                  <a:schemeClr val="accent1"/>
                </a:solidFill>
              </a:rPr>
              <a:t>What </a:t>
            </a:r>
            <a:r>
              <a:rPr lang="en-US" sz="2700" b="1" dirty="0">
                <a:solidFill>
                  <a:schemeClr val="accent1"/>
                </a:solidFill>
              </a:rPr>
              <a:t>is a Personal Brand? (It's Not an </a:t>
            </a:r>
            <a:r>
              <a:rPr lang="en-US" sz="2700" b="1" dirty="0" err="1">
                <a:solidFill>
                  <a:schemeClr val="accent1"/>
                </a:solidFill>
              </a:rPr>
              <a:t>Instagram</a:t>
            </a:r>
            <a:r>
              <a:rPr lang="en-US" sz="2700" b="1" dirty="0">
                <a:solidFill>
                  <a:schemeClr val="accent1"/>
                </a:solidFill>
              </a:rPr>
              <a:t> Filter)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600" b="1" dirty="0" smtClean="0"/>
          </a:p>
          <a:p>
            <a:pPr>
              <a:buNone/>
            </a:pPr>
            <a:r>
              <a:rPr lang="en-US" sz="2600" b="1" dirty="0" smtClean="0"/>
              <a:t>Key </a:t>
            </a:r>
            <a:r>
              <a:rPr lang="en-US" sz="2600" b="1" dirty="0"/>
              <a:t>Points</a:t>
            </a:r>
            <a:r>
              <a:rPr lang="en-US" sz="2600" b="1" dirty="0" smtClean="0"/>
              <a:t>:</a:t>
            </a:r>
          </a:p>
          <a:p>
            <a:pPr>
              <a:buNone/>
            </a:pPr>
            <a:endParaRPr lang="en-US" sz="2600" dirty="0"/>
          </a:p>
          <a:p>
            <a:r>
              <a:rPr lang="en-US" sz="2600" b="1" dirty="0">
                <a:solidFill>
                  <a:schemeClr val="accent1"/>
                </a:solidFill>
              </a:rPr>
              <a:t>Myth:</a:t>
            </a:r>
            <a:r>
              <a:rPr lang="en-US" sz="2600" dirty="0"/>
              <a:t> A personal brand is just a slick social media profile</a:t>
            </a:r>
            <a:r>
              <a:rPr lang="en-US" sz="2600" dirty="0" smtClean="0"/>
              <a:t>.</a:t>
            </a:r>
            <a:endParaRPr lang="en-US" sz="2600" dirty="0"/>
          </a:p>
          <a:p>
            <a:r>
              <a:rPr lang="en-US" sz="2600" b="1" dirty="0">
                <a:solidFill>
                  <a:schemeClr val="accent1"/>
                </a:solidFill>
              </a:rPr>
              <a:t>Reality:</a:t>
            </a:r>
            <a:r>
              <a:rPr lang="en-US" sz="2600" dirty="0">
                <a:solidFill>
                  <a:schemeClr val="accent1"/>
                </a:solidFill>
              </a:rPr>
              <a:t> </a:t>
            </a:r>
            <a:r>
              <a:rPr lang="en-US" sz="2600" dirty="0"/>
              <a:t>It is your </a:t>
            </a:r>
            <a:r>
              <a:rPr lang="en-US" sz="2600" b="1" dirty="0"/>
              <a:t>authentic reputation</a:t>
            </a:r>
            <a:r>
              <a:rPr lang="en-US" sz="2600" dirty="0"/>
              <a:t>. It's the story people tell about you when you're not in the room</a:t>
            </a:r>
            <a:r>
              <a:rPr lang="en-US" sz="2600" dirty="0" smtClean="0"/>
              <a:t>.</a:t>
            </a:r>
            <a:endParaRPr lang="en-US" sz="2600" dirty="0"/>
          </a:p>
          <a:p>
            <a:r>
              <a:rPr lang="en-US" sz="2600" dirty="0"/>
              <a:t>It's the fusion of your </a:t>
            </a:r>
            <a:r>
              <a:rPr lang="en-US" sz="2600" b="1" dirty="0"/>
              <a:t>Expertise, Values, and Unique Personality</a:t>
            </a:r>
            <a:r>
              <a:rPr lang="en-US" sz="2600" dirty="0"/>
              <a:t>.</a:t>
            </a:r>
          </a:p>
          <a:p>
            <a:r>
              <a:rPr lang="en-US" sz="2600" b="1" dirty="0">
                <a:solidFill>
                  <a:schemeClr val="accent1"/>
                </a:solidFill>
              </a:rPr>
              <a:t>Core Definition:</a:t>
            </a:r>
            <a:r>
              <a:rPr lang="en-US" sz="2600" dirty="0"/>
              <a:t> "Your personal brand is a deliberate and consistent promise of the value you deliver."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chemeClr val="accent1"/>
                </a:solidFill>
              </a:rPr>
              <a:t>Why Your Personal Brand is Your #1 Career Asset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r>
              <a:rPr lang="en-US" sz="2200" b="1" dirty="0" smtClean="0"/>
              <a:t>Key </a:t>
            </a:r>
            <a:r>
              <a:rPr lang="en-US" sz="2200" b="1" dirty="0"/>
              <a:t>Points</a:t>
            </a:r>
            <a:r>
              <a:rPr lang="en-US" sz="2200" b="1" dirty="0" smtClean="0"/>
              <a:t>:</a:t>
            </a:r>
          </a:p>
          <a:p>
            <a:pPr>
              <a:buNone/>
            </a:pPr>
            <a:endParaRPr lang="en-US" sz="2200" dirty="0"/>
          </a:p>
          <a:p>
            <a:r>
              <a:rPr lang="en-US" sz="2200" b="1" dirty="0">
                <a:solidFill>
                  <a:schemeClr val="accent1"/>
                </a:solidFill>
              </a:rPr>
              <a:t>Career Acceleration:</a:t>
            </a:r>
            <a:r>
              <a:rPr lang="en-US" sz="2200" dirty="0"/>
              <a:t> Stand out in a crowded job market. Get headhunted.</a:t>
            </a:r>
          </a:p>
          <a:p>
            <a:r>
              <a:rPr lang="en-US" sz="2200" b="1" dirty="0">
                <a:solidFill>
                  <a:schemeClr val="accent1"/>
                </a:solidFill>
              </a:rPr>
              <a:t>Command Higher Fees:</a:t>
            </a:r>
            <a:r>
              <a:rPr lang="en-US" sz="2200" dirty="0"/>
              <a:t> Expertise is valued, leading to better opportunities and compensation.</a:t>
            </a:r>
          </a:p>
          <a:p>
            <a:r>
              <a:rPr lang="en-US" sz="2200" b="1" dirty="0">
                <a:solidFill>
                  <a:schemeClr val="accent1"/>
                </a:solidFill>
              </a:rPr>
              <a:t>Build Trust &amp; Credibility:</a:t>
            </a:r>
            <a:r>
              <a:rPr lang="en-US" sz="2200" dirty="0"/>
              <a:t> Become the go-to person in your field.</a:t>
            </a:r>
          </a:p>
          <a:p>
            <a:r>
              <a:rPr lang="en-US" sz="2200" b="1" dirty="0">
                <a:solidFill>
                  <a:schemeClr val="accent1"/>
                </a:solidFill>
              </a:rPr>
              <a:t>Attract Your Tribe:</a:t>
            </a:r>
            <a:r>
              <a:rPr lang="en-US" sz="2200" dirty="0"/>
              <a:t> Draw in ideal clients, collaborators, and mentors.</a:t>
            </a:r>
          </a:p>
          <a:p>
            <a:r>
              <a:rPr lang="en-US" sz="2200" b="1" dirty="0">
                <a:solidFill>
                  <a:schemeClr val="accent1"/>
                </a:solidFill>
              </a:rPr>
              <a:t>Future-Proof Your Career:</a:t>
            </a:r>
            <a:r>
              <a:rPr lang="en-US" sz="2200" dirty="0">
                <a:solidFill>
                  <a:srgbClr val="FFFF00"/>
                </a:solidFill>
              </a:rPr>
              <a:t> </a:t>
            </a:r>
            <a:r>
              <a:rPr lang="en-US" sz="2200" dirty="0"/>
              <a:t>A strong brand is portable and resilient, regardless of economic shifts.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chemeClr val="accent1"/>
                </a:solidFill>
              </a:rPr>
              <a:t>The Foundation: Your Personal Brand Pillars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Key 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Clarity of Purpose (The "Why"):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/>
              <a:t>What is your mission? What problem are you here to solve?</a:t>
            </a:r>
          </a:p>
          <a:p>
            <a:r>
              <a:rPr lang="en-US" b="1" dirty="0">
                <a:solidFill>
                  <a:schemeClr val="accent1"/>
                </a:solidFill>
              </a:rPr>
              <a:t>Your Unique Value Proposition (The "What"):</a:t>
            </a:r>
            <a:r>
              <a:rPr lang="en-US" dirty="0"/>
              <a:t> What specific skills, knowledge, and experience do you offer that are distinct and valuable?</a:t>
            </a:r>
          </a:p>
          <a:p>
            <a:r>
              <a:rPr lang="en-US" b="1" dirty="0">
                <a:solidFill>
                  <a:schemeClr val="accent1"/>
                </a:solidFill>
              </a:rPr>
              <a:t>Your Authentic Voice (The "How"):</a:t>
            </a:r>
            <a:r>
              <a:rPr lang="en-US" dirty="0"/>
              <a:t> What is your communication style? Are you authoritative, empathetic, innovative, or witty?</a:t>
            </a:r>
          </a:p>
          <a:p>
            <a:r>
              <a:rPr lang="en-US" b="1" dirty="0">
                <a:solidFill>
                  <a:schemeClr val="accent1"/>
                </a:solidFill>
              </a:rPr>
              <a:t>Your Target Audience (The "Who"):</a:t>
            </a:r>
            <a:r>
              <a:rPr lang="en-US" dirty="0"/>
              <a:t> Who are you serving? You cannot be for everyone. Define your ideal audience.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Crafting Your Core Messaging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Key </a:t>
            </a:r>
            <a:r>
              <a:rPr lang="en-US" b="1" dirty="0"/>
              <a:t>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The Elevator Pitch:</a:t>
            </a:r>
            <a:r>
              <a:rPr lang="en-US" dirty="0"/>
              <a:t> Develop a concise, 30-second statement that summarizes who you are, what you do, and for whom.</a:t>
            </a:r>
          </a:p>
          <a:p>
            <a:r>
              <a:rPr lang="en-US" b="1" dirty="0">
                <a:solidFill>
                  <a:schemeClr val="accent1"/>
                </a:solidFill>
              </a:rPr>
              <a:t>Formula: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/>
              <a:t>"I help [Target Audience] achieve [Desired Outcome] through [Your Unique Method/Skill]."</a:t>
            </a:r>
          </a:p>
          <a:p>
            <a:r>
              <a:rPr lang="en-US" b="1" dirty="0">
                <a:solidFill>
                  <a:schemeClr val="accent1"/>
                </a:solidFill>
              </a:rPr>
              <a:t>Consistency is Key:</a:t>
            </a:r>
            <a:r>
              <a:rPr lang="en-US" dirty="0"/>
              <a:t> Your core messaging should be reflected everywhere—from your LinkedIn bio to how you introduce yourself at events.</a:t>
            </a:r>
          </a:p>
          <a:p>
            <a:r>
              <a:rPr lang="en-US" b="1" dirty="0">
                <a:solidFill>
                  <a:schemeClr val="accent1"/>
                </a:solidFill>
              </a:rPr>
              <a:t>Actionable Takeaway:</a:t>
            </a:r>
            <a:r>
              <a:rPr lang="en-US" dirty="0"/>
              <a:t> Draft your personal brand statement </a:t>
            </a:r>
            <a:r>
              <a:rPr lang="en-US" i="1" dirty="0"/>
              <a:t>now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100" b="1" dirty="0">
                <a:solidFill>
                  <a:schemeClr val="accent1"/>
                </a:solidFill>
              </a:rPr>
              <a:t>Your Digital Footprint: The Online Hub &amp; Spoke Model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Key 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The Hub (Your Command Center):</a:t>
            </a:r>
            <a:r>
              <a:rPr lang="en-US" dirty="0"/>
              <a:t> A professional website or a definitive LinkedIn profile that you fully control. This is your home base.</a:t>
            </a:r>
          </a:p>
          <a:p>
            <a:r>
              <a:rPr lang="en-US" b="1" dirty="0">
                <a:solidFill>
                  <a:schemeClr val="accent1"/>
                </a:solidFill>
              </a:rPr>
              <a:t>The Spokes (Your Distribution Channels):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b="1" dirty="0"/>
              <a:t>LinkedIn:</a:t>
            </a:r>
            <a:r>
              <a:rPr lang="en-US" dirty="0"/>
              <a:t> For professional networking and B2B authority.</a:t>
            </a:r>
          </a:p>
          <a:p>
            <a:pPr lvl="1"/>
            <a:r>
              <a:rPr lang="en-US" b="1" dirty="0"/>
              <a:t>Twitter/X:</a:t>
            </a:r>
            <a:r>
              <a:rPr lang="en-US" dirty="0"/>
              <a:t> For real-time engagement and industry conversation.</a:t>
            </a:r>
          </a:p>
          <a:p>
            <a:pPr lvl="1"/>
            <a:r>
              <a:rPr lang="en-US" b="1" dirty="0" err="1"/>
              <a:t>Instagram</a:t>
            </a:r>
            <a:r>
              <a:rPr lang="en-US" b="1" dirty="0"/>
              <a:t>/</a:t>
            </a:r>
            <a:r>
              <a:rPr lang="en-US" b="1" dirty="0" err="1"/>
              <a:t>Facebook</a:t>
            </a:r>
            <a:r>
              <a:rPr lang="en-US" b="1" dirty="0"/>
              <a:t>:</a:t>
            </a:r>
            <a:r>
              <a:rPr lang="en-US" dirty="0"/>
              <a:t> For visual storytelling and community building (if relevant).</a:t>
            </a:r>
          </a:p>
          <a:p>
            <a:pPr lvl="1"/>
            <a:r>
              <a:rPr lang="en-US" b="1" dirty="0"/>
              <a:t>Specialized Platforms (</a:t>
            </a:r>
            <a:r>
              <a:rPr lang="en-US" b="1" dirty="0" err="1"/>
              <a:t>GitHub</a:t>
            </a:r>
            <a:r>
              <a:rPr lang="en-US" b="1" dirty="0"/>
              <a:t>, </a:t>
            </a:r>
            <a:r>
              <a:rPr lang="en-US" b="1" dirty="0" err="1"/>
              <a:t>Behance</a:t>
            </a:r>
            <a:r>
              <a:rPr lang="en-US" b="1" dirty="0"/>
              <a:t>, etc.):</a:t>
            </a:r>
            <a:r>
              <a:rPr lang="en-US" dirty="0"/>
              <a:t> For showcasing tangible work.</a:t>
            </a:r>
          </a:p>
          <a:p>
            <a:r>
              <a:rPr lang="en-US" b="1" dirty="0">
                <a:solidFill>
                  <a:schemeClr val="accent1"/>
                </a:solidFill>
              </a:rPr>
              <a:t>Goal: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/>
              <a:t>Drive traffic from the spokes to your hub.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Content is King: Demonstrate Your Expertise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Key 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Stop Selling, Start Sharing:</a:t>
            </a:r>
            <a:r>
              <a:rPr lang="en-US" dirty="0"/>
              <a:t> Provide value before asking for anything.</a:t>
            </a:r>
          </a:p>
          <a:p>
            <a:r>
              <a:rPr lang="en-US" b="1" dirty="0">
                <a:solidFill>
                  <a:schemeClr val="accent1"/>
                </a:solidFill>
              </a:rPr>
              <a:t>Content Formats to Master: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b="1" dirty="0"/>
              <a:t>Thought Leadership:</a:t>
            </a:r>
            <a:r>
              <a:rPr lang="en-US" dirty="0"/>
              <a:t> Write articles or posts on industry trends.</a:t>
            </a:r>
          </a:p>
          <a:p>
            <a:pPr lvl="1"/>
            <a:r>
              <a:rPr lang="en-US" b="1" dirty="0"/>
              <a:t>Visual Storytelling:</a:t>
            </a:r>
            <a:r>
              <a:rPr lang="en-US" dirty="0"/>
              <a:t> Use </a:t>
            </a:r>
            <a:r>
              <a:rPr lang="en-US" dirty="0" err="1"/>
              <a:t>infographics</a:t>
            </a:r>
            <a:r>
              <a:rPr lang="en-US" dirty="0"/>
              <a:t>, short videos (LinkedIn/</a:t>
            </a:r>
            <a:r>
              <a:rPr lang="en-US" dirty="0" err="1"/>
              <a:t>TikTok</a:t>
            </a:r>
            <a:r>
              <a:rPr lang="en-US" dirty="0"/>
              <a:t>), or carousels.</a:t>
            </a:r>
          </a:p>
          <a:p>
            <a:pPr lvl="1"/>
            <a:r>
              <a:rPr lang="en-US" b="1" dirty="0"/>
              <a:t>Engagement:</a:t>
            </a:r>
            <a:r>
              <a:rPr lang="en-US" dirty="0"/>
              <a:t> Comment intelligently on other leaders' posts.</a:t>
            </a:r>
          </a:p>
          <a:p>
            <a:r>
              <a:rPr lang="en-US" b="1" dirty="0">
                <a:solidFill>
                  <a:schemeClr val="accent1"/>
                </a:solidFill>
              </a:rPr>
              <a:t>The 80/20 Rule:</a:t>
            </a:r>
            <a:r>
              <a:rPr lang="en-US" dirty="0"/>
              <a:t> 80% of your content should educate, entertain, or inspire. 20% can be self-promotional.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> </a:t>
            </a:r>
            <a:r>
              <a:rPr lang="en-US" b="1" dirty="0">
                <a:solidFill>
                  <a:schemeClr val="accent1"/>
                </a:solidFill>
              </a:rPr>
              <a:t>Networking with Purpose: </a:t>
            </a:r>
            <a:r>
              <a:rPr lang="en-US" sz="3100" b="1" dirty="0">
                <a:solidFill>
                  <a:schemeClr val="accent1"/>
                </a:solidFill>
              </a:rPr>
              <a:t>Building Authentic Relationships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Key </a:t>
            </a:r>
            <a:r>
              <a:rPr lang="en-US" b="1" dirty="0"/>
              <a:t>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Quality Over Quantity:</a:t>
            </a:r>
            <a:r>
              <a:rPr lang="en-US" dirty="0"/>
              <a:t> Focus on building deep relationships with the </a:t>
            </a:r>
            <a:r>
              <a:rPr lang="en-US" i="1" dirty="0"/>
              <a:t>right</a:t>
            </a:r>
            <a:r>
              <a:rPr lang="en-US" dirty="0"/>
              <a:t> people.</a:t>
            </a:r>
          </a:p>
          <a:p>
            <a:r>
              <a:rPr lang="en-US" b="1" dirty="0">
                <a:solidFill>
                  <a:schemeClr val="accent1"/>
                </a:solidFill>
              </a:rPr>
              <a:t>Give, Give, Ask:</a:t>
            </a:r>
            <a:r>
              <a:rPr lang="en-US" dirty="0"/>
              <a:t> The law of reciprocity. How can you help others first?</a:t>
            </a:r>
          </a:p>
          <a:p>
            <a:r>
              <a:rPr lang="en-US" b="1" dirty="0">
                <a:solidFill>
                  <a:schemeClr val="accent1"/>
                </a:solidFill>
              </a:rPr>
              <a:t>Engage, Don't Broadcast:</a:t>
            </a:r>
            <a:r>
              <a:rPr lang="en-US" dirty="0"/>
              <a:t> Respond to comments, participate in discussions, and be a part of a community.</a:t>
            </a:r>
          </a:p>
          <a:p>
            <a:r>
              <a:rPr lang="en-US" b="1" dirty="0">
                <a:solidFill>
                  <a:schemeClr val="accent1"/>
                </a:solidFill>
              </a:rPr>
              <a:t>Offline Matters Too:</a:t>
            </a:r>
            <a:r>
              <a:rPr lang="en-US" dirty="0"/>
              <a:t> Attend conferences, workshops, and speak at events to solidify digital connections.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The Cycle of Mastery: Audit, Refine, Evolve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Key Points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b="1" dirty="0"/>
              <a:t>A Personal Brand is a Living Entity.</a:t>
            </a:r>
            <a:r>
              <a:rPr lang="en-US" dirty="0"/>
              <a:t> It must grow as you do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 smtClean="0">
                <a:solidFill>
                  <a:schemeClr val="accent1"/>
                </a:solidFill>
              </a:rPr>
              <a:t>AUDIT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/>
              <a:t>Regularly Google yourself. Is your online presence aligned with your goals? Seek honest feedback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 smtClean="0">
                <a:solidFill>
                  <a:schemeClr val="accent1"/>
                </a:solidFill>
              </a:rPr>
              <a:t>REFINE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r>
              <a:rPr lang="en-US" dirty="0"/>
              <a:t> Update your profiles, portfolio, and core messaging based on your audit and new skills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 smtClean="0">
                <a:solidFill>
                  <a:schemeClr val="accent1"/>
                </a:solidFill>
              </a:rPr>
              <a:t>EVOLVE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r>
              <a:rPr lang="en-US" dirty="0"/>
              <a:t> Stay curious. Continuously learn and adapt to new trends and opportunities in your field.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</a:rPr>
              <a:t>Your Mastery Journey Starts Now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Key </a:t>
            </a:r>
            <a:r>
              <a:rPr lang="en-US" b="1" dirty="0"/>
              <a:t>Takeaways</a:t>
            </a:r>
            <a:r>
              <a:rPr lang="en-US" b="1" dirty="0" smtClean="0"/>
              <a:t>: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Your personal brand is your professional legacy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It requires </a:t>
            </a:r>
            <a:r>
              <a:rPr lang="en-US" b="1" dirty="0"/>
              <a:t>Clarity, Consistency, and Authenticity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Start today by defining your pillars and crafting your statement.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accent1"/>
                </a:solidFill>
              </a:rPr>
              <a:t>Your Home-Work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Answer the following questions. 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Define </a:t>
            </a:r>
            <a:r>
              <a:rPr lang="en-US" dirty="0"/>
              <a:t>Your 3 Brand Pillars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Optimize </a:t>
            </a:r>
            <a:r>
              <a:rPr lang="en-US" dirty="0"/>
              <a:t>Your LinkedIn Profile.</a:t>
            </a:r>
          </a:p>
          <a:p>
            <a:r>
              <a:rPr lang="en-US" dirty="0" smtClean="0"/>
              <a:t>Create </a:t>
            </a:r>
            <a:r>
              <a:rPr lang="en-US" dirty="0"/>
              <a:t>&amp; Share One Piece of Valuable Content This Week.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Final </a:t>
            </a:r>
            <a:r>
              <a:rPr lang="en-US" b="1" dirty="0">
                <a:solidFill>
                  <a:schemeClr val="accent1"/>
                </a:solidFill>
              </a:rPr>
              <a:t>Quote: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/>
              <a:t>"Your brand is what people say about you when you're not in the room." - Jeff </a:t>
            </a:r>
            <a:r>
              <a:rPr lang="en-US" dirty="0" err="1"/>
              <a:t>Bezos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Thank You &amp; Contact </a:t>
            </a:r>
            <a:r>
              <a:rPr lang="en-US" dirty="0" smtClean="0">
                <a:solidFill>
                  <a:schemeClr val="accent1"/>
                </a:solidFill>
              </a:rPr>
              <a:t>Information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www.askslides.com</a:t>
            </a:r>
          </a:p>
          <a:p>
            <a:r>
              <a:rPr lang="en-US" dirty="0" smtClean="0"/>
              <a:t>Email: dentalmantra@gmail.com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90</TotalTime>
  <Words>209</Words>
  <Application>Microsoft Office PowerPoint</Application>
  <PresentationFormat>On-screen Show (4:3)</PresentationFormat>
  <Paragraphs>102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Opulent</vt:lpstr>
      <vt:lpstr>Personal Brand Mastery</vt:lpstr>
      <vt:lpstr>Personal Brand Mastery</vt:lpstr>
      <vt:lpstr>What is a Personal Brand? (It's Not an Instagram Filter) </vt:lpstr>
      <vt:lpstr>Why Your Personal Brand is Your #1 Career Asset </vt:lpstr>
      <vt:lpstr>The Foundation: Your Personal Brand Pillars </vt:lpstr>
      <vt:lpstr>Crafting Your Core Messaging </vt:lpstr>
      <vt:lpstr>Your Digital Footprint: The Online Hub &amp; Spoke Model </vt:lpstr>
      <vt:lpstr>Content is King: Demonstrate Your Expertise </vt:lpstr>
      <vt:lpstr> Networking with Purpose: Building Authentic Relationships </vt:lpstr>
      <vt:lpstr>The Cycle of Mastery: Audit, Refine, Evolve </vt:lpstr>
      <vt:lpstr>Your Mastery Journey Starts Now </vt:lpstr>
      <vt:lpstr>Your Home-Work</vt:lpstr>
      <vt:lpstr>Thank You &amp; Contact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Brand Mastery</dc:title>
  <dc:creator>Admiln</dc:creator>
  <cp:lastModifiedBy>Admiln</cp:lastModifiedBy>
  <cp:revision>3</cp:revision>
  <dcterms:created xsi:type="dcterms:W3CDTF">2025-11-19T06:40:29Z</dcterms:created>
  <dcterms:modified xsi:type="dcterms:W3CDTF">2025-11-19T08:10:32Z</dcterms:modified>
</cp:coreProperties>
</file>